
<file path=[Content_Types].xml><?xml version="1.0" encoding="utf-8"?>
<Types xmlns="http://schemas.openxmlformats.org/package/2006/content-types">
  <Default Extension="jpeg" ContentType="image/jpeg"/>
  <Default Extension="jp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77D304-69B6-4C08-BDA1-3644FE2C2509}" v="1" dt="2024-04-19T02:23:14.480"/>
    <p1510:client id="{EE7F6423-E1B1-45A6-933F-58660CBDF558}" v="107" dt="2024-04-18T15:55:48.673"/>
    <p1510:client id="{FB371988-543D-46E1-A6EB-04F3C0EDF45E}" v="2" dt="2024-04-19T02:27:32.4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101" d="100"/>
          <a:sy n="101" d="100"/>
        </p:scale>
        <p:origin x="922" y="7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jpeg>
</file>

<file path=ppt/media/image18.jpeg>
</file>

<file path=ppt/media/image19.pn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4/18/2024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 Detecting Spam Emails</a:t>
            </a: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5270699" cy="651460"/>
          </a:xfrm>
          <a:prstGeom prst="rect">
            <a:avLst/>
          </a:prstGeom>
          <a:noFill/>
        </p:spPr>
        <p:txBody>
          <a:bodyPr wrap="square" lIns="91440" tIns="45720" rIns="91440" bIns="45720" anchor="t">
            <a:spAutoFit/>
          </a:bodyPr>
          <a:lstStyle/>
          <a:p>
            <a:pPr>
              <a:spcAft>
                <a:spcPts val="200"/>
              </a:spcAft>
            </a:pPr>
            <a:r>
              <a:rPr lang="en-US" sz="1100" dirty="0">
                <a:solidFill>
                  <a:schemeClr val="bg1"/>
                </a:solidFill>
              </a:rPr>
              <a:t>Name:                   T.SAKTHIPPRIYAN</a:t>
            </a:r>
          </a:p>
          <a:p>
            <a:pPr>
              <a:spcAft>
                <a:spcPts val="200"/>
              </a:spcAft>
            </a:pPr>
            <a:r>
              <a:rPr lang="en-US" sz="1100" b="0" i="0" u="none" strike="noStrike" cap="none" dirty="0">
                <a:solidFill>
                  <a:schemeClr val="bg1"/>
                </a:solidFill>
                <a:latin typeface="Arial"/>
                <a:ea typeface="Arial"/>
                <a:cs typeface="Arial"/>
                <a:sym typeface="Arial"/>
              </a:rPr>
              <a:t>NM Id:</a:t>
            </a:r>
            <a:r>
              <a:rPr lang="en-US" sz="1100" dirty="0">
                <a:solidFill>
                  <a:schemeClr val="bg1"/>
                </a:solidFill>
              </a:rPr>
              <a:t>                    au61772111081</a:t>
            </a:r>
            <a:endParaRPr lang="en-US" sz="1100" b="0" i="0" u="none" strike="noStrike" cap="none" dirty="0">
              <a:solidFill>
                <a:schemeClr val="bg1"/>
              </a:solidFill>
              <a:latin typeface="Arial"/>
              <a:ea typeface="Arial"/>
              <a:cs typeface="Arial"/>
            </a:endParaRPr>
          </a:p>
          <a:p>
            <a:pPr marR="0" lvl="0" rtl="0">
              <a:lnSpc>
                <a:spcPct val="100000"/>
              </a:lnSpc>
              <a:spcBef>
                <a:spcPts val="0"/>
              </a:spcBef>
              <a:spcAft>
                <a:spcPts val="200"/>
              </a:spcAft>
            </a:pPr>
            <a:r>
              <a:rPr lang="en-US" sz="1100" dirty="0">
                <a:solidFill>
                  <a:schemeClr val="bg1"/>
                </a:solidFill>
              </a:rPr>
              <a:t>College Name:       GOVERNMENT COLLEGE OF ENGINEERING, SALEM</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pic>
        <p:nvPicPr>
          <p:cNvPr id="4" name="Picture 3" descr="A screenshot of a computer program&#10;&#10;Description automatically generated">
            <a:extLst>
              <a:ext uri="{FF2B5EF4-FFF2-40B4-BE49-F238E27FC236}">
                <a16:creationId xmlns:a16="http://schemas.microsoft.com/office/drawing/2014/main" id="{5C2476BD-4D7E-0788-C478-7A8C65D43B4C}"/>
              </a:ext>
            </a:extLst>
          </p:cNvPr>
          <p:cNvPicPr>
            <a:picLocks noChangeAspect="1"/>
          </p:cNvPicPr>
          <p:nvPr/>
        </p:nvPicPr>
        <p:blipFill rotWithShape="1">
          <a:blip r:embed="rId3"/>
          <a:srcRect l="5273" t="8426" r="3418" b="-230"/>
          <a:stretch/>
        </p:blipFill>
        <p:spPr>
          <a:xfrm>
            <a:off x="482203" y="1094314"/>
            <a:ext cx="8349269" cy="3262122"/>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3" name="ScreenRecorderProject1">
            <a:hlinkClick r:id="" action="ppaction://media"/>
            <a:extLst>
              <a:ext uri="{FF2B5EF4-FFF2-40B4-BE49-F238E27FC236}">
                <a16:creationId xmlns:a16="http://schemas.microsoft.com/office/drawing/2014/main" id="{8895E248-1ABC-2186-709C-212FCA8BF15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30275" y="930728"/>
            <a:ext cx="7281863" cy="3698422"/>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139321"/>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sz="1800" b="0" i="0" dirty="0">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lang="en-US" sz="1800" b="0" i="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b="0" i="0" dirty="0">
                <a:solidFill>
                  <a:schemeClr val="tx1"/>
                </a:solidFill>
                <a:effectLst/>
                <a:latin typeface="Nunito" panose="020F0502020204030204" pitchFamily="2" charset="0"/>
              </a:rPr>
              <a:t>Detecting Spam Emails Using TensorFlow. Implement and build a deep-learning model for Spam Detection. The model we will try to implement will be a Classifier, which would give binary outputs- either spam or ham.</a:t>
            </a:r>
            <a:endParaRPr lang="en-US" dirty="0">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chemeClr val="tx1"/>
                </a:solidFill>
                <a:effectLst/>
              </a:rPr>
              <a:t>Aim: </a:t>
            </a:r>
            <a:r>
              <a:rPr lang="en-US" b="0" i="0" dirty="0">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lang="en-US" i="0" dirty="0">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l="16240" t="9900" r="13904" b="2496"/>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573</TotalTime>
  <Words>920</Words>
  <Application>Microsoft Office PowerPoint</Application>
  <PresentationFormat>On-screen Show (16:9)</PresentationFormat>
  <Paragraphs>84</Paragraphs>
  <Slides>17</Slides>
  <Notes>17</Notes>
  <HiddenSlides>0</HiddenSlides>
  <MMClips>1</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santhosh kumar</cp:lastModifiedBy>
  <cp:revision>205</cp:revision>
  <dcterms:modified xsi:type="dcterms:W3CDTF">2024-04-19T02:28:06Z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